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5" r:id="rId12"/>
    <p:sldId id="268" r:id="rId13"/>
    <p:sldId id="25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96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203D-DA06-403A-8351-8104914F8957}" type="datetimeFigureOut">
              <a:rPr lang="ru-RU" smtClean="0"/>
              <a:pPr/>
              <a:t>03.01.2023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3BEF8-3137-45B2-894A-542F82759A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203D-DA06-403A-8351-8104914F8957}" type="datetimeFigureOut">
              <a:rPr lang="ru-RU" smtClean="0"/>
              <a:pPr/>
              <a:t>03.01.2023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3BEF8-3137-45B2-894A-542F82759A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203D-DA06-403A-8351-8104914F8957}" type="datetimeFigureOut">
              <a:rPr lang="ru-RU" smtClean="0"/>
              <a:pPr/>
              <a:t>03.01.2023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3BEF8-3137-45B2-894A-542F82759A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203D-DA06-403A-8351-8104914F8957}" type="datetimeFigureOut">
              <a:rPr lang="ru-RU" smtClean="0"/>
              <a:pPr/>
              <a:t>03.01.2023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3BEF8-3137-45B2-894A-542F82759A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203D-DA06-403A-8351-8104914F8957}" type="datetimeFigureOut">
              <a:rPr lang="ru-RU" smtClean="0"/>
              <a:pPr/>
              <a:t>03.01.2023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3BEF8-3137-45B2-894A-542F82759A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203D-DA06-403A-8351-8104914F8957}" type="datetimeFigureOut">
              <a:rPr lang="ru-RU" smtClean="0"/>
              <a:pPr/>
              <a:t>03.01.2023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3BEF8-3137-45B2-894A-542F82759A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203D-DA06-403A-8351-8104914F8957}" type="datetimeFigureOut">
              <a:rPr lang="ru-RU" smtClean="0"/>
              <a:pPr/>
              <a:t>03.01.2023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3BEF8-3137-45B2-894A-542F82759A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203D-DA06-403A-8351-8104914F8957}" type="datetimeFigureOut">
              <a:rPr lang="ru-RU" smtClean="0"/>
              <a:pPr/>
              <a:t>03.01.2023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3BEF8-3137-45B2-894A-542F82759A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203D-DA06-403A-8351-8104914F8957}" type="datetimeFigureOut">
              <a:rPr lang="ru-RU" smtClean="0"/>
              <a:pPr/>
              <a:t>03.01.2023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3BEF8-3137-45B2-894A-542F82759A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203D-DA06-403A-8351-8104914F8957}" type="datetimeFigureOut">
              <a:rPr lang="ru-RU" smtClean="0"/>
              <a:pPr/>
              <a:t>03.01.2023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3BEF8-3137-45B2-894A-542F82759A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203D-DA06-403A-8351-8104914F8957}" type="datetimeFigureOut">
              <a:rPr lang="ru-RU" smtClean="0"/>
              <a:pPr/>
              <a:t>03.01.2023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3BEF8-3137-45B2-894A-542F82759A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203D-DA06-403A-8351-8104914F8957}" type="datetimeFigureOut">
              <a:rPr lang="ru-RU" smtClean="0"/>
              <a:pPr/>
              <a:t>03.01.2023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3BEF8-3137-45B2-894A-542F82759A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yandex.ru/video/search?from=tabbar&amp;text=%D0%B2%D0%B8%D0%B4%D0%B5%D0%BE%20%D0%BF%D0%B0%D1%80%D1%82%D0%B5%D1%80%D0%BD%D0%B0%D1%8F%20%D0%B3%D0%B8%D0%BC%D0%BD%D0%B0%D1%81%D1%82%D0%B8%D0%BA%D0%B0%20%D0%B1%D0%B0%D0%BB%D0%B5%D1%82%D0%BD%D0%B0%D1%8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yandex.ru/video/search?from=tabbar&amp;text=%D0%B2%D0%B8%D0%B4%D0%B5%D0%BE%20%D0%BF%D0%B0%D1%80%D1%82%D0%B5%D1%80%D0%BD%D0%B0%D1%8F%20%D0%B3%D0%B8%D0%BC%D0%BD%D0%B0%D1%81%D1%82%D0%B8%D0%BA%D0%B0%20%D0%B1%D0%B0%D0%BB%D0%B5%D1%82%D0%BD%D0%B0%D1%8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МБУ ДО «Центр внешкольной работы ЗМР РТ» 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План-конспект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открытого занятия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: «Развитие координации и выразительности исполнения через освоение элементов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классического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танца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14620"/>
            <a:ext cx="8229600" cy="3411543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Сыннов    Шамиль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Шамилевич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образования 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квалификационной категории,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педагогический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стаж 14 лет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МБУ ДО   «Центр внешкольной работы ЗМР РТ»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Программа «Алтын»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Объединение     «Алтын»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Дата   13.10.2022   Время       13:30   –   15:30  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Место   проведения:   Дом   культуры  Осиново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Цель занятия: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улучшение координации движений и эмоциональной выразительности учащихся путем повторения и отработки пройденных движений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86058"/>
            <a:ext cx="8229600" cy="3340105"/>
          </a:xfrm>
        </p:spPr>
        <p:txBody>
          <a:bodyPr>
            <a:normAutofit fontScale="47500" lnSpcReduction="2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Обучающая: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закрепление знаний, умений и навыков, полученных на предыдущих занятиях;</a:t>
            </a: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Развивающая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 развитие координации движений; укрепление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опорно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двигательного аппарата; развитие осмысленного исполнения движений;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развитие познавательных интересов и творческого потенциала учащихся,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развитие	выносливости	и	постановки	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дыхания психологическое раскрепощение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учащихся.</a:t>
            </a: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Воспитательная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 формирование эстетического воспитания, умения вести себя в коллективе; формирование чувства ответственности; активизация творческих способностей; умение творчески взаимодействовать на занятиях с педагогом.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План проведения занятия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 академический час 30 минут с 10 минутным перерывом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2643183"/>
          <a:ext cx="8229600" cy="3409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6512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Организационный этап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02 минут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512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Актуализация и разминка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 минут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512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Теоретический экзерсис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03 минуты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512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Закрепление материала в форме репетиционной работы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 минут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512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Перемена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 минут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512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Закрепление материала в форме репетиционной работы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 минут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512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Теоретический экзерсис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03 минуты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512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Закрепление материала в форме игры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 минут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512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Подведение итогов занятия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F141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05 минут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Организационный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этап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Users\Sayyar\Downloads\Сыннов\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Актуализация и разминка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Users\Sayyar\Downloads\Сыннов\i5372CY6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Актуализация и разминка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C:\Users\Sayyar\Downloads\Сыннов\DSC08875-1024x68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64216" y="1600200"/>
            <a:ext cx="6815568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Актуализация и разминка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 descr="C:\Users\Sayyar\Downloads\Сыннов\maxresdefault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Теоретический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экзерсиз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>
              <a:hlinkClick r:id="rId2"/>
            </a:endParaRPr>
          </a:p>
          <a:p>
            <a:endParaRPr lang="ru-RU" dirty="0" smtClean="0">
              <a:hlinkClick r:id="rId2"/>
            </a:endParaRPr>
          </a:p>
          <a:p>
            <a:r>
              <a:rPr lang="ru-RU" dirty="0" smtClean="0">
                <a:hlinkClick r:id="rId2"/>
              </a:rPr>
              <a:t>видео </a:t>
            </a:r>
            <a:r>
              <a:rPr lang="ru-RU" dirty="0" smtClean="0">
                <a:hlinkClick r:id="rId2"/>
              </a:rPr>
              <a:t>партерная гимнастика балетная: 1 тыс. видео найдено в </a:t>
            </a:r>
            <a:r>
              <a:rPr lang="ru-RU" dirty="0" err="1" smtClean="0">
                <a:hlinkClick r:id="rId2"/>
              </a:rPr>
              <a:t>Яндексе</a:t>
            </a:r>
            <a:r>
              <a:rPr lang="ru-RU" dirty="0" smtClean="0">
                <a:hlinkClick r:id="rId2"/>
              </a:rPr>
              <a:t> (</a:t>
            </a:r>
            <a:r>
              <a:rPr lang="ru-RU" dirty="0" err="1" smtClean="0">
                <a:hlinkClick r:id="rId2"/>
              </a:rPr>
              <a:t>yandex.ru</a:t>
            </a:r>
            <a:r>
              <a:rPr lang="ru-RU" dirty="0" smtClean="0">
                <a:hlinkClick r:id="rId2"/>
              </a:rPr>
              <a:t>)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Закрепление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материала в форме репетиционной работы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C:\Users\Sayyar\Downloads\Сыннов\1418075_10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67060" y="3751401"/>
            <a:ext cx="209880" cy="223560"/>
          </a:xfrm>
          <a:prstGeom prst="rect">
            <a:avLst/>
          </a:prstGeom>
          <a:noFill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488" y="1785926"/>
            <a:ext cx="8177040" cy="460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Закрепление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материала в форме репетиционной работы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0757" y="1600200"/>
            <a:ext cx="60424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Теоретический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экзерсиз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>
              <a:hlinkClick r:id="rId2"/>
            </a:endParaRPr>
          </a:p>
          <a:p>
            <a:endParaRPr lang="ru-RU" dirty="0" smtClean="0">
              <a:hlinkClick r:id="rId2"/>
            </a:endParaRPr>
          </a:p>
          <a:p>
            <a:r>
              <a:rPr lang="ru-RU" dirty="0" smtClean="0">
                <a:hlinkClick r:id="rId2"/>
              </a:rPr>
              <a:t>видео </a:t>
            </a:r>
            <a:r>
              <a:rPr lang="ru-RU" dirty="0" smtClean="0">
                <a:hlinkClick r:id="rId2"/>
              </a:rPr>
              <a:t>партерная гимнастика балетная: 1 тыс. видео найдено в </a:t>
            </a:r>
            <a:r>
              <a:rPr lang="ru-RU" dirty="0" err="1" smtClean="0">
                <a:hlinkClick r:id="rId2"/>
              </a:rPr>
              <a:t>Яндексе</a:t>
            </a:r>
            <a:r>
              <a:rPr lang="ru-RU" dirty="0" smtClean="0">
                <a:hlinkClick r:id="rId2"/>
              </a:rPr>
              <a:t> (</a:t>
            </a:r>
            <a:r>
              <a:rPr lang="ru-RU" dirty="0" err="1" smtClean="0">
                <a:hlinkClick r:id="rId2"/>
              </a:rPr>
              <a:t>yandex.ru</a:t>
            </a:r>
            <a:r>
              <a:rPr lang="ru-RU" dirty="0" smtClean="0">
                <a:hlinkClick r:id="rId2"/>
              </a:rPr>
              <a:t>)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Закрепление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материала в форме репетиционной работы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0757" y="1600200"/>
            <a:ext cx="60424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785817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Подведение итогов занятия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47812"/>
            <a:ext cx="8072494" cy="4810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179</Words>
  <Application>Microsoft Office PowerPoint</Application>
  <PresentationFormat>Экран (4:3)</PresentationFormat>
  <Paragraphs>50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МБУ ДО «Центр внешкольной работы ЗМР РТ»  План-конспект открытого занятия Тема: «Развитие координации и выразительности исполнения через освоение элементов классического танца» </vt:lpstr>
      <vt:lpstr>Цель занятия: улучшение координации движений и эмоциональной выразительности учащихся путем повторения и отработки пройденных движений.</vt:lpstr>
      <vt:lpstr>План проведения занятия  1 академический час 30 минут с 10 минутным перерывом</vt:lpstr>
      <vt:lpstr> Организационный этап </vt:lpstr>
      <vt:lpstr> Актуализация и разминка </vt:lpstr>
      <vt:lpstr> Актуализация и разминка </vt:lpstr>
      <vt:lpstr> Актуализация и разминка </vt:lpstr>
      <vt:lpstr>  Теоретический экзерсиз   </vt:lpstr>
      <vt:lpstr>  Закрепление материала в форме репетиционной работы   </vt:lpstr>
      <vt:lpstr>  Закрепление материала в форме репетиционной работы   </vt:lpstr>
      <vt:lpstr>  Теоретический экзерсиз   </vt:lpstr>
      <vt:lpstr>  Закрепление материала в форме репетиционной работы   </vt:lpstr>
      <vt:lpstr>Подведение итогов занятия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Sayyar</dc:creator>
  <cp:lastModifiedBy>Sayyar</cp:lastModifiedBy>
  <cp:revision>5</cp:revision>
  <dcterms:created xsi:type="dcterms:W3CDTF">2023-01-03T05:42:33Z</dcterms:created>
  <dcterms:modified xsi:type="dcterms:W3CDTF">2023-01-03T06:31:56Z</dcterms:modified>
</cp:coreProperties>
</file>